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C73B9-099C-E21E-7F45-28785AC8F2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E0410-6592-757A-85CE-711B5F24D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B6E4B-780D-C615-4F2F-3F7C4E5D9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754F9-35E6-2E7A-77AE-0A886070A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2AE2A-8792-A7E5-4840-579C222A5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3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03F70-09CD-964F-0079-002B4A7B6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73B0C7-5206-DF82-5FC7-010C93002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4111C-1A24-226D-3F60-E6E22D4F5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3A845-3563-279D-612C-A44337333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5B482-642E-BE55-59AC-C78469CAD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423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47ACB0-93B0-2150-0D54-063BA9ED2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51E3B6-DABB-C4AF-F7AB-E7BF736704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0FD17-3F69-DB8D-81DF-16C8666DC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641A4-DA79-4571-5A12-953483A5F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49EA4-F6D1-1463-BF00-CE5410CE4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16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AB5AD-1E7E-0693-F6D9-AD52623BD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5E78-9298-AB41-3D9A-655D10FE8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27811-2692-6E2B-A77A-3D6ADE014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83DD7-263C-3068-8DA1-4CC50FFC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EDD6A-0E72-6304-3D39-3E994753A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84C3-817D-912A-9BD7-555DBEE9C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50856-90BD-B4BB-9FD4-1EB898D41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A5AB0-7D9C-6BAB-7F52-D33F1BCF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EEA22-F457-EDAE-981D-65DFAE2A5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7E72F-221C-7342-836A-5FF186CDF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459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1634-E579-DD79-9841-73D86327F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F0141-462E-C5AE-8D3C-0A1F1E745B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C7A97E-1074-2B39-D95A-B66DF7C341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9A7AF3-D444-1942-9099-B0C6C7C7F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26A47A-940E-234C-A349-5EBD1561D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70828-B6E7-FB9B-0363-F2B7B91DD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63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F66F4-3AAA-99D1-DCA4-564F10A5A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4E698-0EC4-79FA-E473-7CF271132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7D0E9-6AA2-2B18-0B95-3B1AA1F45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39B318-0796-EE14-29AF-617AAD467D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E414D5-089E-92D1-22E4-974EF1877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151D14-3B0C-6143-29B5-6DA50CE66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243D09-2821-AB23-C6CB-3AB9C39AC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768EAA-E68B-94C5-62F6-83E1BB8C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70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22498-A7B8-E372-787B-E33F8AAA9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D82F5B-D0A2-83B9-D884-951150946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F6DB78-76AD-4DC8-3613-A6F5B1E06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FBB2E8-2E4C-3BA1-AD17-66A8907C2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33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691612-3FE4-DA9E-30C4-8D6C4F0B0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1DCBF4-0B70-A100-3870-648959BF4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54C402-79C6-6F17-A468-76FB4E1A2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200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7839F-2BA7-83EB-0C6F-8106A40AD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852FE-E6D2-9907-ADF7-9CE1DC17B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B23E9A-4826-FE02-BCA4-17E4A0FEAE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9534EB-89EC-E808-CD8E-2EAD2A765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864079-219E-DA6D-3FDC-1A563B32A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229FFF-B9B7-14FC-7D47-CF78CA432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9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2643A-600B-23F6-619D-502DFB811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93B0FC-130F-B86C-1FC2-A597C9B289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498CA-6799-295B-1F49-492568C65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82A039-64E4-F570-D979-563A6F353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3FEAA-7EC7-7300-95BE-383FAC039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898548-2B56-F30E-65CC-4A0034482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739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1447E4-1181-7E2A-E186-03A6D138F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D5F4C-42D6-35B9-4940-49B335D3C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5DD5C-8F2F-DD17-8873-B46A21CCE7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E653A-A767-43A8-8DF6-176BE221E46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DCDCA-C707-CFE4-3376-23AC59752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6898E-CE73-79FE-CF9F-CE40991F48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3BC6F-D4B0-4AD4-AA7B-1FBF22E43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67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D3F66-EB5B-72DC-475A-50B0D9CCE4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998277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8F9583-A123-9D13-6754-C540AB4389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029547" y="3602038"/>
            <a:ext cx="13817600" cy="1655762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026" name="Picture 2" descr="Fit For The Future: 10 Year Health Plan for England - image of front page.">
            <a:extLst>
              <a:ext uri="{FF2B5EF4-FFF2-40B4-BE49-F238E27FC236}">
                <a16:creationId xmlns:a16="http://schemas.microsoft.com/office/drawing/2014/main" id="{6743C436-6574-BBCC-8B3E-5007F534F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40" y="0"/>
            <a:ext cx="10363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977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05834-D5BB-9CAA-F3F2-9C550227D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302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solidFill>
                  <a:srgbClr val="0070C0"/>
                </a:solidFill>
              </a:rPr>
              <a:t>Community &amp; Neighbourhood Health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165CF-25D6-B2F8-70B2-13A22C2B9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2526"/>
            <a:ext cx="10515600" cy="5214437"/>
          </a:xfrm>
        </p:spPr>
        <p:txBody>
          <a:bodyPr>
            <a:normAutofit/>
          </a:bodyPr>
          <a:lstStyle/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T</a:t>
            </a: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rain 1000 GPs to ensure same day appointments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On-line advice via App as well as booking appointments, tests, advice etc.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People with complex needs have an agreed care plan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Establish neighbourhood health centres in every community / one stop shop / MDT, open 12hrs / day, 6 days / week.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Increase the role of community pharmacies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Improve access to NHS Dentists by increasing the number of dentists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More urgent care in the community / people's homes. Co-locate emergency care services with UTCs. Patients to book appointments via 111 or App.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More outpatients in community neighbourhood centres - aim no OPDs by 2035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Developed dedicated mental health emergency departments - same day access to specialists in appropriate settings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980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C1543-A61A-A15B-A0D5-2DDBF4C47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4521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solidFill>
                  <a:srgbClr val="0070C0"/>
                </a:solidFill>
              </a:rPr>
              <a:t>Analogue to digital : Power in your hands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7701A-3BF1-D968-4C00-5AEFB2060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2901"/>
            <a:ext cx="10515600" cy="5539974"/>
          </a:xfrm>
        </p:spPr>
        <p:txBody>
          <a:bodyPr>
            <a:normAutofit lnSpcReduction="10000"/>
          </a:bodyPr>
          <a:lstStyle/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Single patient record (accessible by patients) - co-ordinated, personalised, predictive care.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Develop the App to empower patients and plan care.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GB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dvice (non-urgent)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Choose provider (My Choice)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Book tests etc (My Specialist)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Hold consultations (My Consult)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Manage medicines and vaccinations (My Medicines &amp; My Vaccines)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Manage long-term conditions (My Care)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Upload data (My Health)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Extra care support ( My Companion)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Manage children’s health care ((My Children)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Co-ordinate care for others (My Carer)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Provide feedback on services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Use continuous remote monitoring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‘Health store’ - patients to access approved digital tools to manage health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Single sign-off for staff and reduce duplication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2165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E880C-F414-FFEE-57FF-432682F9F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2648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>
                <a:solidFill>
                  <a:srgbClr val="0070C0"/>
                </a:solidFill>
              </a:rPr>
              <a:t>Sickness to Prevention : Power to make Healthy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4C61E-F1C2-52F2-B83C-ED291C9A1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2408"/>
            <a:ext cx="10515600" cy="4954555"/>
          </a:xfrm>
        </p:spPr>
        <p:txBody>
          <a:bodyPr>
            <a:normAutofit fontScale="92500" lnSpcReduction="20000"/>
          </a:bodyPr>
          <a:lstStyle/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Stop advertising for Vapes and nicotine replacement products 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Restrict ‘Junk Food’ advertising targeting children 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Ban high caffeine energy drinks to under 16s and reformulate soft drinks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‘Healthy Start’ (26-27) - Free school meals (universal credit) &amp; school food standards (Healthy Food) to be introduced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Expand access to weight loss medicines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Citizens new health reward scheme- incentivise healthy choices and motivate people to move 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standards of alcohol labelling- encourage growth of non / low alcoholic drinks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Support people to stay in work - ICBs to establish ‘Health &amp; Growth Accelerators’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Expand Mental Health support to schools and colleges. 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CYP MH ‘Young Futures Hubs’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Increase uptake of HPV vaccine and eradicate cervical cancer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Rollout lung cancer screening for smokers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‘Genomic population health service’ (2030)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Universal newborn genomics testing.</a:t>
            </a:r>
            <a:endParaRPr lang="en-GB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123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793A5-CAB2-F483-3C9E-FCEAEEC9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61544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New Transparency and Quality of Care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C7F99-F8BF-F53D-22F9-5F952517B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1777"/>
            <a:ext cx="10515600" cy="5195186"/>
          </a:xfrm>
        </p:spPr>
        <p:txBody>
          <a:bodyPr>
            <a:normAutofit lnSpcReduction="10000"/>
          </a:bodyPr>
          <a:lstStyle/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I</a:t>
            </a: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ntroducing league tables (25) - ranking providers against quality indicators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Patients to search and choose providers based on quality data e.g. clinical outcomes, waiting times etc use of App ‘My Clinician’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Use patient reported outcomes and experience measures to help choice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National independent investigation into Maternity &amp; Neonatal services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Reform complaints process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Improve response times for patient safety incidents and complaints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Reform NQB with Royal Colleges feeding in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quality strategy &amp; service framework (CVD, MH, Frailty &amp; Dementia)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Payment to high performing clinical teams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CQC to be data led and rapid action following concerns raised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Decommissioning and contract termination of any service / provider if consistently poor quality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7378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665D6-3682-61D4-A056-F4DC96A80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5646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solidFill>
                  <a:srgbClr val="0070C0"/>
                </a:solidFill>
              </a:rPr>
              <a:t>Workforce : Fit for the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E0CA6-D898-6BA5-743C-0B8564B9C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7654"/>
            <a:ext cx="10515600" cy="5405219"/>
          </a:xfrm>
        </p:spPr>
        <p:txBody>
          <a:bodyPr/>
          <a:lstStyle/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standards for staff employment (2026) and employment data published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employment contracts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Staff to have personalised career coach and CPD to develop new skills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AI to be used by all Doctors and Nurses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Overhaul education and training curriculum (2028)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Reduce sickness rates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Managers to do meaningful performance appraisals and reward staff / tackle poor performance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Develop advanced practice - nurses and other professionals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Increase number of nurse consultants with focus on Neighbourhoods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Prioritise UK medical graduates for training and jobs; 1K new specialist training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Develop homegrown workforce and reduce international recruitment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college of Executive and Clinical Leadership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2K nursing apprenticeships (25-28) and expand medical school places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5236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88EAE-D2C9-444D-FA68-546DB15E6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5667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solidFill>
                  <a:srgbClr val="0070C0"/>
                </a:solidFill>
              </a:rPr>
              <a:t>Powering Transformation : Innovation to drive </a:t>
            </a:r>
            <a:br>
              <a:rPr lang="en-GB" sz="4000" b="1" dirty="0">
                <a:solidFill>
                  <a:srgbClr val="0070C0"/>
                </a:solidFill>
              </a:rPr>
            </a:br>
            <a:r>
              <a:rPr lang="en-GB" sz="4000" b="1" dirty="0">
                <a:solidFill>
                  <a:srgbClr val="0070C0"/>
                </a:solidFill>
              </a:rPr>
              <a:t>healthcare reform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26F6D-CCD4-303D-CDCA-0DF0768AB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8051"/>
            <a:ext cx="10515600" cy="4523872"/>
          </a:xfrm>
        </p:spPr>
        <p:txBody>
          <a:bodyPr/>
          <a:lstStyle/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data research service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AI enabled &amp; integrated clinical pathways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Sequencing genomes of 100K new babies &amp; 150K adults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Use wearable technology as part of routine care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Expand surgical robotics (NICE Guidelines)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Speed up clinical trials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Expand NICE (TAs) to include devices, diagnostic and digital products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NICE to identify non-effective technologies and therapies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Expand the role of life science companies (27)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6645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748</Words>
  <Application>Microsoft Office PowerPoint</Application>
  <PresentationFormat>Widescreen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PowerPoint Presentation</vt:lpstr>
      <vt:lpstr>Community &amp; Neighbourhood Health Service</vt:lpstr>
      <vt:lpstr>Analogue to digital : Power in your hands </vt:lpstr>
      <vt:lpstr>Sickness to Prevention : Power to make Healthy Choices</vt:lpstr>
      <vt:lpstr>New Transparency and Quality of Care  </vt:lpstr>
      <vt:lpstr>Workforce : Fit for the Future</vt:lpstr>
      <vt:lpstr>Powering Transformation : Innovation to drive  healthcare reform</vt:lpstr>
    </vt:vector>
  </TitlesOfParts>
  <Company>GLOUCESTERSHIRE HOSPITALS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ANDREWS-EVANS, Marion (NHS GLOUCESTERSHIRE ICB - 11M)</dc:creator>
  <cp:lastModifiedBy>FICAROTTA, Natasha (NHS ENGLAND)</cp:lastModifiedBy>
  <cp:revision>2</cp:revision>
  <dcterms:created xsi:type="dcterms:W3CDTF">2025-07-15T11:27:57Z</dcterms:created>
  <dcterms:modified xsi:type="dcterms:W3CDTF">2025-07-15T14:43:43Z</dcterms:modified>
</cp:coreProperties>
</file>